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8" r:id="rId11"/>
    <p:sldId id="279" r:id="rId12"/>
    <p:sldId id="280" r:id="rId13"/>
    <p:sldId id="275" r:id="rId14"/>
    <p:sldId id="276" r:id="rId15"/>
    <p:sldId id="277" r:id="rId16"/>
  </p:sldIdLst>
  <p:sldSz cx="12192000" cy="6858000"/>
  <p:notesSz cx="6858000" cy="9144000"/>
  <p:photoAlbum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0" autoAdjust="0"/>
    <p:restoredTop sz="94697" autoAdjust="0"/>
  </p:normalViewPr>
  <p:slideViewPr>
    <p:cSldViewPr snapToGrid="0">
      <p:cViewPr varScale="1">
        <p:scale>
          <a:sx n="72" d="100"/>
          <a:sy n="72" d="100"/>
        </p:scale>
        <p:origin x="-19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865FE34-D080-4516-A706-B106AC3090C8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C66A6C-9CA7-4E08-9085-2E7F304577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Chronische Wunden entstehen nicht plötzlich, sondern entwickeln sich langsam.</a:t>
            </a:r>
          </a:p>
        </p:txBody>
      </p:sp>
      <p:sp>
        <p:nvSpPr>
          <p:cNvPr id="153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DD7DA4-D164-4CF4-9D05-83871212CF0F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Heiler mit seiner Medizin auf dem Markt(Fotos von Christa Neuenhofer)</a:t>
            </a:r>
          </a:p>
        </p:txBody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276FAB-1A8B-43AD-9C01-0EBA4757BBAC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Traditionelle Heiler in Afrika(http://africa-caribic-festival.de/main/index.php?webcode=newsletter0902</a:t>
            </a:r>
            <a:r>
              <a:rPr lang="de-DE" smtClean="0"/>
              <a:t>)</a:t>
            </a:r>
          </a:p>
        </p:txBody>
      </p:sp>
      <p:sp>
        <p:nvSpPr>
          <p:cNvPr id="3891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F0DD3E-F0B9-4049-BECA-5F0A1851E95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>
                <a:latin typeface="Arial Black" pitchFamily="34" charset="0"/>
              </a:rPr>
              <a:t>Modernes Wundmanagement </a:t>
            </a:r>
          </a:p>
        </p:txBody>
      </p:sp>
      <p:sp>
        <p:nvSpPr>
          <p:cNvPr id="409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6CC565-9FCD-4D60-8EA5-556F6C9D0035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Nationalflagge von Togo</a:t>
            </a:r>
            <a:endParaRPr lang="de-DE" smtClean="0"/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11AD2C-10D0-4F5C-83B9-3F63A1CB97C9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Togo</a:t>
            </a:r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D0D69-47F0-4E51-801F-407F39203953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Landschaft Togo</a:t>
            </a:r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AABB3F-D501-46A0-9D73-DA9718DE62B1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http://www.togoactualite.com/wp-content/uploads/2016/03/chu_lome_500.jpg</a:t>
            </a: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B8F592-8EC3-4760-9E75-771AA910A314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z="1000" smtClean="0"/>
              <a:t>Bild von:http://www.27avril.com/wp-content/uploads/2015/08/Enfer-du-CHU-Sylvanus-Olympio-en-ruine-lome-togo.jpg</a:t>
            </a:r>
          </a:p>
        </p:txBody>
      </p:sp>
      <p:sp>
        <p:nvSpPr>
          <p:cNvPr id="2560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355FA9-EDCF-420B-82EE-0974C79E70DF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Ambroise von http://arevis-togo.e-monsite.com/</a:t>
            </a:r>
          </a:p>
        </p:txBody>
      </p:sp>
      <p:sp>
        <p:nvSpPr>
          <p:cNvPr id="2765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B420D9-E3EB-4A8A-BEB5-D7716992F14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Ambroise von http://arevis-togo.e-monsite.com/</a:t>
            </a:r>
          </a:p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969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534F09-BAA5-4163-A649-078ACF42DAD0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b="1" smtClean="0"/>
              <a:t>Ambroise von http://arevis-togo.e-monsite.com</a:t>
            </a:r>
            <a:r>
              <a:rPr lang="de-DE" smtClean="0"/>
              <a:t>/</a:t>
            </a:r>
          </a:p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F30B94-A018-4F40-81F9-F487EF251731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3D2FE-F928-455F-A43A-EA2ED0C67553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598D-9704-422B-B3E9-524A18C4CE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1E7A-1DB6-4BFF-8803-4150004D4A20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0331B-E7D2-41A5-A6DC-B5916F3B3F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1D00-4A04-4DFE-9DEA-E3F52D02054A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1D69-4D3C-42EC-AAAC-8F707256FD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35C1-B811-46B6-9F1D-CCCC80EB9B3E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94B81-BAFA-4429-B6EF-4927FEFA68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F9B67-8CE2-440E-80CA-6F950AA186B8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E86A-81C9-4055-A92F-E75DB346E7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C968-A62B-4709-B833-5DB3C8927267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50DCA-86B8-4722-9ABD-D06F19C1B3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2944-4CAA-4B7D-AA53-DB24E7BC2754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A636-EDD6-44F5-91CA-0EF75995B7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C5822-5534-496B-A967-C2EC9C1E757F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C90C4-8243-48FB-9F7A-0A413435A1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D85C1-7738-4995-BC26-D55024583F29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438FE-1B5A-4D3C-8F85-26CA59E884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C3EEE-BD37-4387-950B-F1484AB39023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94114-A6CB-444F-9F28-4FF81E5984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A36E4-3F12-4AE7-85BC-85C2D7E35265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F97BA-A93C-4CFB-9AAB-6ACCF6D5FC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C52214-8B9F-4B71-8430-D872C599621B}" type="datetimeFigureOut">
              <a:rPr lang="de-DE"/>
              <a:pPr>
                <a:defRPr/>
              </a:pPr>
              <a:t>18.04.2016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734ED7-39A7-44CA-B65B-2D7B635862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Fotoalbum</a:t>
            </a:r>
          </a:p>
        </p:txBody>
      </p:sp>
      <p:sp>
        <p:nvSpPr>
          <p:cNvPr id="14338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mtClean="0"/>
              <a:t>von nana T.Tabiou</a:t>
            </a:r>
          </a:p>
        </p:txBody>
      </p:sp>
      <p:pic>
        <p:nvPicPr>
          <p:cNvPr id="14339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0"/>
            <a:ext cx="10764838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666750" y="5965825"/>
            <a:ext cx="10764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latin typeface="Calibri" pitchFamily="34" charset="0"/>
              </a:rPr>
              <a:t>Chronische Wunden entstehen nicht plötzlich, sondern entwickeln sich langsam.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feld 2"/>
          <p:cNvSpPr txBox="1">
            <a:spLocks noChangeArrowheads="1"/>
          </p:cNvSpPr>
          <p:nvPr/>
        </p:nvSpPr>
        <p:spPr bwMode="auto">
          <a:xfrm>
            <a:off x="2782888" y="5972175"/>
            <a:ext cx="6742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>
                <a:latin typeface="Calibri" pitchFamily="34" charset="0"/>
              </a:rPr>
              <a:t>Beispiele für chronische Wunden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feld 3"/>
          <p:cNvSpPr txBox="1">
            <a:spLocks noChangeArrowheads="1"/>
          </p:cNvSpPr>
          <p:nvPr/>
        </p:nvSpPr>
        <p:spPr bwMode="auto">
          <a:xfrm>
            <a:off x="2725738" y="1638300"/>
            <a:ext cx="6740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>
                <a:latin typeface="Calibri" pitchFamily="34" charset="0"/>
              </a:rPr>
              <a:t>Beispiele für chronische Wunden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Grafi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feld 3"/>
          <p:cNvSpPr txBox="1">
            <a:spLocks noChangeArrowheads="1"/>
          </p:cNvSpPr>
          <p:nvPr/>
        </p:nvSpPr>
        <p:spPr bwMode="auto">
          <a:xfrm>
            <a:off x="2782888" y="3556000"/>
            <a:ext cx="6742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>
                <a:latin typeface="Calibri" pitchFamily="34" charset="0"/>
              </a:rPr>
              <a:t>Beispiel für chronifizierte Wunde nach Verletzung</a:t>
            </a:r>
          </a:p>
        </p:txBody>
      </p:sp>
      <p:sp>
        <p:nvSpPr>
          <p:cNvPr id="34819" name="Textfeld 5"/>
          <p:cNvSpPr txBox="1">
            <a:spLocks noChangeArrowheads="1"/>
          </p:cNvSpPr>
          <p:nvPr/>
        </p:nvSpPr>
        <p:spPr bwMode="auto">
          <a:xfrm>
            <a:off x="2782888" y="252413"/>
            <a:ext cx="6742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>
                <a:latin typeface="Calibri" pitchFamily="34" charset="0"/>
              </a:rPr>
              <a:t>Beispiel für Buruli-Wunden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363"/>
            <a:ext cx="12192000" cy="675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feld 2"/>
          <p:cNvSpPr txBox="1">
            <a:spLocks noChangeArrowheads="1"/>
          </p:cNvSpPr>
          <p:nvPr/>
        </p:nvSpPr>
        <p:spPr bwMode="auto">
          <a:xfrm>
            <a:off x="1652588" y="276225"/>
            <a:ext cx="9902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Calibri" pitchFamily="34" charset="0"/>
              </a:rPr>
              <a:t>Heiler mit seiner Medizin auf dem Markt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50"/>
            <a:ext cx="112014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feld 1"/>
          <p:cNvSpPr txBox="1">
            <a:spLocks noChangeArrowheads="1"/>
          </p:cNvSpPr>
          <p:nvPr/>
        </p:nvSpPr>
        <p:spPr bwMode="auto">
          <a:xfrm>
            <a:off x="3419475" y="5684838"/>
            <a:ext cx="8772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1">
                <a:latin typeface="Calibri" pitchFamily="34" charset="0"/>
              </a:rPr>
              <a:t>Traditioneller Heiler in Afrika</a:t>
            </a:r>
            <a:endParaRPr lang="de-DE" sz="48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Grafik 1"/>
          <p:cNvPicPr>
            <a:picLocks noChangeAspect="1"/>
          </p:cNvPicPr>
          <p:nvPr/>
        </p:nvPicPr>
        <p:blipFill>
          <a:blip r:embed="rId3"/>
          <a:srcRect l="6274" r="26837" b="15222"/>
          <a:stretch>
            <a:fillRect/>
          </a:stretch>
        </p:blipFill>
        <p:spPr bwMode="auto">
          <a:xfrm>
            <a:off x="1347788" y="0"/>
            <a:ext cx="9599612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feld 2"/>
          <p:cNvSpPr txBox="1">
            <a:spLocks noChangeArrowheads="1"/>
          </p:cNvSpPr>
          <p:nvPr/>
        </p:nvSpPr>
        <p:spPr bwMode="auto">
          <a:xfrm>
            <a:off x="1347788" y="550863"/>
            <a:ext cx="10671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700" b="1">
                <a:solidFill>
                  <a:schemeClr val="bg1"/>
                </a:solidFill>
                <a:latin typeface="Arial Black" pitchFamily="34" charset="0"/>
              </a:rPr>
              <a:t>Modernes Wundmanagement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feld 1"/>
          <p:cNvSpPr txBox="1">
            <a:spLocks noChangeArrowheads="1"/>
          </p:cNvSpPr>
          <p:nvPr/>
        </p:nvSpPr>
        <p:spPr bwMode="auto">
          <a:xfrm>
            <a:off x="115888" y="5638800"/>
            <a:ext cx="11931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latin typeface="Calibri" pitchFamily="34" charset="0"/>
              </a:rPr>
              <a:t>Nationalflagge von Togo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48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hteck 2"/>
          <p:cNvSpPr>
            <a:spLocks noChangeArrowheads="1"/>
          </p:cNvSpPr>
          <p:nvPr/>
        </p:nvSpPr>
        <p:spPr bwMode="auto">
          <a:xfrm>
            <a:off x="6049963" y="2136775"/>
            <a:ext cx="6142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8435" name="Textfeld 3"/>
          <p:cNvSpPr txBox="1">
            <a:spLocks noChangeArrowheads="1"/>
          </p:cNvSpPr>
          <p:nvPr/>
        </p:nvSpPr>
        <p:spPr bwMode="auto">
          <a:xfrm>
            <a:off x="5946775" y="349250"/>
            <a:ext cx="317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latin typeface="Calibri" pitchFamily="34" charset="0"/>
              </a:rPr>
              <a:t>Togo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feld 2"/>
          <p:cNvSpPr txBox="1">
            <a:spLocks noChangeArrowheads="1"/>
          </p:cNvSpPr>
          <p:nvPr/>
        </p:nvSpPr>
        <p:spPr bwMode="auto">
          <a:xfrm>
            <a:off x="174625" y="5392738"/>
            <a:ext cx="11842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7200" b="1">
                <a:latin typeface="Calibri" pitchFamily="34" charset="0"/>
              </a:rPr>
              <a:t>Landschaft von Togo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feld 3"/>
          <p:cNvSpPr txBox="1">
            <a:spLocks noChangeArrowheads="1"/>
          </p:cNvSpPr>
          <p:nvPr/>
        </p:nvSpPr>
        <p:spPr bwMode="auto">
          <a:xfrm>
            <a:off x="195263" y="5321300"/>
            <a:ext cx="117808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1">
                <a:latin typeface="Calibri" pitchFamily="34" charset="0"/>
              </a:rPr>
              <a:t>Beispiel eines Krankenhauses von außen. </a:t>
            </a:r>
          </a:p>
          <a:p>
            <a:r>
              <a:rPr lang="de-DE" b="1">
                <a:latin typeface="Calibri" pitchFamily="34" charset="0"/>
              </a:rPr>
              <a:t>http://www.togoactualite.com/wp-content/uploads/2016/03/chu_lome_500.jpg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3988"/>
            <a:ext cx="12192000" cy="701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feld 2"/>
          <p:cNvSpPr txBox="1">
            <a:spLocks noChangeArrowheads="1"/>
          </p:cNvSpPr>
          <p:nvPr/>
        </p:nvSpPr>
        <p:spPr bwMode="auto">
          <a:xfrm>
            <a:off x="341313" y="5160963"/>
            <a:ext cx="120824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1">
                <a:latin typeface="Calibri" pitchFamily="34" charset="0"/>
              </a:rPr>
              <a:t>Beispiel Krankenhaus von innen. </a:t>
            </a:r>
          </a:p>
          <a:p>
            <a:r>
              <a:rPr lang="de-DE" sz="1600">
                <a:latin typeface="Calibri" pitchFamily="34" charset="0"/>
              </a:rPr>
              <a:t>Bild von:http://www.27avril.com/wp-content/uploads/2015/08/Enfer-du-CHU-Sylvanus-Olympio-en-ruine-lome-togo.jpg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feld 2"/>
          <p:cNvSpPr txBox="1">
            <a:spLocks noChangeArrowheads="1"/>
          </p:cNvSpPr>
          <p:nvPr/>
        </p:nvSpPr>
        <p:spPr bwMode="auto">
          <a:xfrm>
            <a:off x="184150" y="5451475"/>
            <a:ext cx="118237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1">
                <a:latin typeface="Calibri" pitchFamily="34" charset="0"/>
              </a:rPr>
              <a:t>Armut</a:t>
            </a:r>
            <a:r>
              <a:rPr lang="de-DE" sz="4800">
                <a:latin typeface="Calibri" pitchFamily="34" charset="0"/>
              </a:rPr>
              <a:t> </a:t>
            </a:r>
          </a:p>
          <a:p>
            <a:r>
              <a:rPr lang="de-DE" sz="2000">
                <a:latin typeface="Calibri" pitchFamily="34" charset="0"/>
              </a:rPr>
              <a:t>Ambroise von http://arevis-togo.e-monsite.com/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feld 3"/>
          <p:cNvSpPr txBox="1">
            <a:spLocks noChangeArrowheads="1"/>
          </p:cNvSpPr>
          <p:nvPr/>
        </p:nvSpPr>
        <p:spPr bwMode="auto">
          <a:xfrm>
            <a:off x="184150" y="5451475"/>
            <a:ext cx="118237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 b="1">
                <a:latin typeface="Calibri" pitchFamily="34" charset="0"/>
              </a:rPr>
              <a:t>Armut</a:t>
            </a:r>
            <a:r>
              <a:rPr lang="de-DE" sz="4800">
                <a:latin typeface="Calibri" pitchFamily="34" charset="0"/>
              </a:rPr>
              <a:t> </a:t>
            </a:r>
          </a:p>
          <a:p>
            <a:r>
              <a:rPr lang="de-DE" sz="2000">
                <a:latin typeface="Calibri" pitchFamily="34" charset="0"/>
              </a:rPr>
              <a:t>Ambroise von http://arevis-togo.e-monsite.com/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feld 2"/>
          <p:cNvSpPr txBox="1">
            <a:spLocks noChangeArrowheads="1"/>
          </p:cNvSpPr>
          <p:nvPr/>
        </p:nvSpPr>
        <p:spPr bwMode="auto">
          <a:xfrm>
            <a:off x="234950" y="5411788"/>
            <a:ext cx="117221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4800">
                <a:latin typeface="Calibri" pitchFamily="34" charset="0"/>
              </a:rPr>
              <a:t>Beispiel eines Klassenraums. </a:t>
            </a:r>
          </a:p>
          <a:p>
            <a:r>
              <a:rPr lang="de-DE" sz="2000" b="1">
                <a:latin typeface="Calibri" pitchFamily="34" charset="0"/>
              </a:rPr>
              <a:t>Ambroise von http://arevis-togo.e-monsite.com</a:t>
            </a:r>
            <a:r>
              <a:rPr lang="de-DE" sz="2000">
                <a:latin typeface="Calibri" pitchFamily="34" charset="0"/>
              </a:rPr>
              <a:t>/</a:t>
            </a:r>
          </a:p>
          <a:p>
            <a:endParaRPr lang="de-DE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Macintosh PowerPoint</Application>
  <PresentationFormat>Benutzerdefiniert</PresentationFormat>
  <Paragraphs>47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Entwurfsvorlage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Calibri</vt:lpstr>
      <vt:lpstr>Arial</vt:lpstr>
      <vt:lpstr>Calibri Light</vt:lpstr>
      <vt:lpstr>Arial Black</vt:lpstr>
      <vt:lpstr>Office</vt:lpstr>
      <vt:lpstr>Fotoalbum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nana T.Tabiou</dc:creator>
  <cp:lastModifiedBy>Peter Tschorny</cp:lastModifiedBy>
  <cp:revision>70</cp:revision>
  <dcterms:created xsi:type="dcterms:W3CDTF">2016-03-14T19:36:37Z</dcterms:created>
  <dcterms:modified xsi:type="dcterms:W3CDTF">2016-04-18T10:03:24Z</dcterms:modified>
</cp:coreProperties>
</file>